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6" r:id="rId7"/>
    <p:sldId id="268" r:id="rId8"/>
    <p:sldId id="265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" panose="020B0604020202020204" charset="0"/>
      <p:regular r:id="rId15"/>
    </p:embeddedFont>
    <p:embeddedFont>
      <p:font typeface="Montserrat Bold" panose="020B0604020202020204" charset="0"/>
      <p:regular r:id="rId16"/>
    </p:embeddedFont>
    <p:embeddedFont>
      <p:font typeface="Montserrat Bold Italics" panose="020B0604020202020204" charset="0"/>
      <p:regular r:id="rId17"/>
    </p:embeddedFont>
    <p:embeddedFont>
      <p:font typeface="Montserrat Medium" panose="020B0604020202020204" charset="0"/>
      <p:regular r:id="rId18"/>
    </p:embeddedFont>
    <p:embeddedFont>
      <p:font typeface="Neue Machina Ultra-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466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.svg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4.sv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492672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71731" y="6544095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100000">
            <a:off x="11884038" y="6896830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393429">
            <a:off x="12271558" y="6401948"/>
            <a:ext cx="4723918" cy="2308815"/>
          </a:xfrm>
          <a:custGeom>
            <a:avLst/>
            <a:gdLst/>
            <a:ahLst/>
            <a:cxnLst/>
            <a:rect l="l" t="t" r="r" b="b"/>
            <a:pathLst>
              <a:path w="4723918" h="2308815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32774" y="2271889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3042606">
            <a:off x="-947227" y="8169399"/>
            <a:ext cx="4602247" cy="3514966"/>
          </a:xfrm>
          <a:custGeom>
            <a:avLst/>
            <a:gdLst/>
            <a:ahLst/>
            <a:cxnLst/>
            <a:rect l="l" t="t" r="r" b="b"/>
            <a:pathLst>
              <a:path w="4602247" h="3514966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19979" y="4134227"/>
            <a:ext cx="13448042" cy="180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Neue Machina Ultra-Bold"/>
              </a:rPr>
              <a:t>Tech Company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8384" y="-2084520"/>
            <a:ext cx="8831880" cy="8831880"/>
          </a:xfrm>
          <a:custGeom>
            <a:avLst/>
            <a:gdLst/>
            <a:ahLst/>
            <a:cxnLst/>
            <a:rect l="l" t="t" r="r" b="b"/>
            <a:pathLst>
              <a:path w="8831880" h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008264" y="99307"/>
            <a:ext cx="6511191" cy="11280306"/>
          </a:xfrm>
          <a:custGeom>
            <a:avLst/>
            <a:gdLst/>
            <a:ahLst/>
            <a:cxnLst/>
            <a:rect l="l" t="t" r="r" b="b"/>
            <a:pathLst>
              <a:path w="6511191" h="11280306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r="-66382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941393" y="2797072"/>
            <a:ext cx="4290504" cy="6461228"/>
            <a:chOff x="0" y="0"/>
            <a:chExt cx="1565187" cy="23570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247556" y="3125236"/>
            <a:ext cx="3678177" cy="367817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5000" r="-2500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966592" y="2797072"/>
            <a:ext cx="4290504" cy="6461228"/>
            <a:chOff x="0" y="0"/>
            <a:chExt cx="1565187" cy="23570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272755" y="3125236"/>
            <a:ext cx="3678177" cy="3678177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t="-25000" b="-25000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056104" y="2797072"/>
            <a:ext cx="4290504" cy="6461228"/>
            <a:chOff x="0" y="0"/>
            <a:chExt cx="1565187" cy="23570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362267" y="3125236"/>
            <a:ext cx="3678177" cy="367817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38888" r="-38888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id="19" name="Freeform 19"/>
          <p:cNvSpPr/>
          <p:nvPr/>
        </p:nvSpPr>
        <p:spPr>
          <a:xfrm rot="4238979">
            <a:off x="-345749" y="-2366999"/>
            <a:ext cx="3493701" cy="5774713"/>
          </a:xfrm>
          <a:custGeom>
            <a:avLst/>
            <a:gdLst/>
            <a:ahLst/>
            <a:cxnLst/>
            <a:rect l="l" t="t" r="r" b="b"/>
            <a:pathLst>
              <a:path w="3493701" h="5774713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3223036">
            <a:off x="15631061" y="3684321"/>
            <a:ext cx="6022673" cy="3553377"/>
          </a:xfrm>
          <a:custGeom>
            <a:avLst/>
            <a:gdLst/>
            <a:ahLst/>
            <a:cxnLst/>
            <a:rect l="l" t="t" r="r" b="b"/>
            <a:pathLst>
              <a:path w="6022673" h="3553377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5584449" y="591298"/>
            <a:ext cx="7119102" cy="168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Team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09980" y="7772792"/>
            <a:ext cx="2953329" cy="98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FFFFFF"/>
                </a:solidFill>
                <a:latin typeface="Montserrat"/>
              </a:rPr>
              <a:t>The heart and soul of the company. Also a person who comes up with an idea and then transforms it to real life.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89336" y="6863283"/>
            <a:ext cx="3594618" cy="43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Pedro Fernandes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859822" y="7263286"/>
            <a:ext cx="2453646" cy="30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>
                <a:solidFill>
                  <a:srgbClr val="FFFFFF"/>
                </a:solidFill>
                <a:latin typeface="Montserrat Medium"/>
              </a:rPr>
              <a:t>Founder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635179" y="7772792"/>
            <a:ext cx="2953329" cy="98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The creative force behind businesses. Responsible for turning ideas into visually compelling works.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314534" y="6863283"/>
            <a:ext cx="3594618" cy="43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Rachelle Beaudry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85020" y="7263286"/>
            <a:ext cx="2453646" cy="30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>
                <a:solidFill>
                  <a:srgbClr val="FFFFFF"/>
                </a:solidFill>
                <a:latin typeface="Montserrat Medium"/>
              </a:rPr>
              <a:t>Designer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724691" y="7772792"/>
            <a:ext cx="2953329" cy="735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The brain behind businesses. Developer with 7 years of experience in the tech space.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04046" y="6863283"/>
            <a:ext cx="3594618" cy="43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Sebastian Bennett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974532" y="7263286"/>
            <a:ext cx="2453646" cy="30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>
                <a:solidFill>
                  <a:srgbClr val="FFFFFF"/>
                </a:solidFill>
                <a:latin typeface="Montserrat Medium"/>
              </a:rPr>
              <a:t>Developer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9496" y="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2881976" y="-1991669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6411" y="2752892"/>
            <a:ext cx="2972074" cy="2957214"/>
          </a:xfrm>
          <a:custGeom>
            <a:avLst/>
            <a:gdLst/>
            <a:ahLst/>
            <a:cxnLst/>
            <a:rect l="l" t="t" r="r" b="b"/>
            <a:pathLst>
              <a:path w="2972074" h="2957214">
                <a:moveTo>
                  <a:pt x="0" y="0"/>
                </a:moveTo>
                <a:lnTo>
                  <a:pt x="2972074" y="0"/>
                </a:lnTo>
                <a:lnTo>
                  <a:pt x="2972074" y="2957213"/>
                </a:lnTo>
                <a:lnTo>
                  <a:pt x="0" y="29572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901206">
            <a:off x="10261314" y="6946192"/>
            <a:ext cx="2068860" cy="3419603"/>
          </a:xfrm>
          <a:custGeom>
            <a:avLst/>
            <a:gdLst/>
            <a:ahLst/>
            <a:cxnLst/>
            <a:rect l="l" t="t" r="r" b="b"/>
            <a:pathLst>
              <a:path w="2068860" h="3419603">
                <a:moveTo>
                  <a:pt x="0" y="0"/>
                </a:moveTo>
                <a:lnTo>
                  <a:pt x="2068860" y="0"/>
                </a:lnTo>
                <a:lnTo>
                  <a:pt x="2068860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947409" y="1013535"/>
            <a:ext cx="1889331" cy="3419603"/>
          </a:xfrm>
          <a:custGeom>
            <a:avLst/>
            <a:gdLst/>
            <a:ahLst/>
            <a:cxnLst/>
            <a:rect l="l" t="t" r="r" b="b"/>
            <a:pathLst>
              <a:path w="1889331" h="3419603">
                <a:moveTo>
                  <a:pt x="0" y="0"/>
                </a:moveTo>
                <a:lnTo>
                  <a:pt x="1889331" y="0"/>
                </a:lnTo>
                <a:lnTo>
                  <a:pt x="1889331" y="3419603"/>
                </a:lnTo>
                <a:lnTo>
                  <a:pt x="0" y="34196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980992" y="1027469"/>
            <a:ext cx="8388685" cy="169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FFFFFF"/>
                </a:solidFill>
                <a:latin typeface="Neue Machina Ultra-Bold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31353" y="3234710"/>
            <a:ext cx="93721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Montserrat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31829"/>
            <a:ext cx="93721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Montserrat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12986"/>
            <a:ext cx="93721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Montserrat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10105"/>
            <a:ext cx="93721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Montserrat Bold Italic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502482"/>
            <a:ext cx="93721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Montserrat Bold Italics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3335095"/>
            <a:ext cx="11223370" cy="416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 dirty="0">
                <a:solidFill>
                  <a:srgbClr val="FFFFFF"/>
                </a:solidFill>
                <a:latin typeface="Montserrat"/>
              </a:rPr>
              <a:t>ABOUT 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4211949"/>
            <a:ext cx="11451970" cy="416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 dirty="0">
                <a:solidFill>
                  <a:srgbClr val="FFFFFF"/>
                </a:solidFill>
                <a:latin typeface="Montserrat"/>
              </a:rPr>
              <a:t>OUR TEAM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4991100"/>
            <a:ext cx="11147170" cy="4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FFFFFF"/>
                </a:solidFill>
                <a:latin typeface="Montserrat"/>
              </a:rPr>
              <a:t>STRATEGY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5869911"/>
            <a:ext cx="11299570" cy="416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FFFFFF"/>
                </a:solidFill>
                <a:latin typeface="Montserrat"/>
              </a:rPr>
              <a:t>OUR SERVICES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7430" y="6635881"/>
            <a:ext cx="11451970" cy="425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FFFFFF"/>
                </a:solidFill>
                <a:latin typeface="Montserrat"/>
              </a:rPr>
              <a:t>EXPERIENCE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764704" y="7134014"/>
            <a:ext cx="5414550" cy="4453467"/>
          </a:xfrm>
          <a:custGeom>
            <a:avLst/>
            <a:gdLst/>
            <a:ahLst/>
            <a:cxnLst/>
            <a:rect l="l" t="t" r="r" b="b"/>
            <a:pathLst>
              <a:path w="5414550" h="4453467">
                <a:moveTo>
                  <a:pt x="0" y="0"/>
                </a:moveTo>
                <a:lnTo>
                  <a:pt x="5414550" y="0"/>
                </a:lnTo>
                <a:lnTo>
                  <a:pt x="5414550" y="4453467"/>
                </a:lnTo>
                <a:lnTo>
                  <a:pt x="0" y="44534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54779" y="1485900"/>
            <a:ext cx="15685177" cy="73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2"/>
              </a:lnSpc>
            </a:pPr>
            <a:r>
              <a:rPr lang="en-US" sz="4400" spc="431" dirty="0">
                <a:solidFill>
                  <a:srgbClr val="FFFFFF"/>
                </a:solidFill>
                <a:latin typeface="Neue Machina Ultra-Bold"/>
              </a:rPr>
              <a:t>PROJECT TIMELINE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8044" y="2815120"/>
            <a:ext cx="10951206" cy="199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Lorem ipsum dolor sit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amet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,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consectetur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adipiscing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elit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. Duis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vulputate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nulla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at ante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rhoncus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, vel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efficitur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felis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condimentum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.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Proin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odio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odio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764704" y="7134014"/>
            <a:ext cx="5414550" cy="4453467"/>
          </a:xfrm>
          <a:custGeom>
            <a:avLst/>
            <a:gdLst/>
            <a:ahLst/>
            <a:cxnLst/>
            <a:rect l="l" t="t" r="r" b="b"/>
            <a:pathLst>
              <a:path w="5414550" h="4453467">
                <a:moveTo>
                  <a:pt x="0" y="0"/>
                </a:moveTo>
                <a:lnTo>
                  <a:pt x="5414550" y="0"/>
                </a:lnTo>
                <a:lnTo>
                  <a:pt x="5414550" y="4453467"/>
                </a:lnTo>
                <a:lnTo>
                  <a:pt x="0" y="44534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54779" y="1485900"/>
            <a:ext cx="15685177" cy="73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2"/>
              </a:lnSpc>
            </a:pPr>
            <a:r>
              <a:rPr lang="en-US" sz="4400" spc="431" dirty="0">
                <a:solidFill>
                  <a:srgbClr val="FFFFFF"/>
                </a:solidFill>
                <a:latin typeface="Neue Machina Ultra-Bold"/>
              </a:rPr>
              <a:t>PROJECT TIMELINE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8044" y="2815120"/>
            <a:ext cx="10951206" cy="199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Lorem ipsum dolor sit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amet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,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consectetur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adipiscing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elit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. Duis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vulputate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nulla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at ante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rhoncus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, vel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efficitur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felis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condimentum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.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Proin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odio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odio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262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764704" y="7134014"/>
            <a:ext cx="5414550" cy="4453467"/>
          </a:xfrm>
          <a:custGeom>
            <a:avLst/>
            <a:gdLst/>
            <a:ahLst/>
            <a:cxnLst/>
            <a:rect l="l" t="t" r="r" b="b"/>
            <a:pathLst>
              <a:path w="5414550" h="4453467">
                <a:moveTo>
                  <a:pt x="0" y="0"/>
                </a:moveTo>
                <a:lnTo>
                  <a:pt x="5414550" y="0"/>
                </a:lnTo>
                <a:lnTo>
                  <a:pt x="5414550" y="4453467"/>
                </a:lnTo>
                <a:lnTo>
                  <a:pt x="0" y="44534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54779" y="1485900"/>
            <a:ext cx="15685177" cy="73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2"/>
              </a:lnSpc>
            </a:pPr>
            <a:r>
              <a:rPr lang="en-US" sz="4400" spc="431" dirty="0">
                <a:solidFill>
                  <a:srgbClr val="FFFFFF"/>
                </a:solidFill>
                <a:latin typeface="Neue Machina Ultra-Bold"/>
              </a:rPr>
              <a:t>PROJECT TIMELINE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8044" y="2815120"/>
            <a:ext cx="10951206" cy="199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Lorem ipsum dolor sit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amet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,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consectetur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adipiscing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elit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. Duis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vulputate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nulla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at ante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rhoncus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, vel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efficitur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felis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condimentum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.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Proin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odio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odio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215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764704" y="7134014"/>
            <a:ext cx="5414550" cy="4453467"/>
          </a:xfrm>
          <a:custGeom>
            <a:avLst/>
            <a:gdLst/>
            <a:ahLst/>
            <a:cxnLst/>
            <a:rect l="l" t="t" r="r" b="b"/>
            <a:pathLst>
              <a:path w="5414550" h="4453467">
                <a:moveTo>
                  <a:pt x="0" y="0"/>
                </a:moveTo>
                <a:lnTo>
                  <a:pt x="5414550" y="0"/>
                </a:lnTo>
                <a:lnTo>
                  <a:pt x="5414550" y="4453467"/>
                </a:lnTo>
                <a:lnTo>
                  <a:pt x="0" y="44534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54779" y="1485900"/>
            <a:ext cx="15685177" cy="73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2"/>
              </a:lnSpc>
            </a:pPr>
            <a:r>
              <a:rPr lang="en-US" sz="4400" spc="431" dirty="0">
                <a:solidFill>
                  <a:srgbClr val="FFFFFF"/>
                </a:solidFill>
                <a:latin typeface="Neue Machina Ultra-Bold"/>
              </a:rPr>
              <a:t>PROJECT TIMELINE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8044" y="2815120"/>
            <a:ext cx="10951206" cy="199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Lorem ipsum dolor sit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amet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,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consectetur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adipiscing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elit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. Duis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vulputate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nulla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at ante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rhoncus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, vel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efficitur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felis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condimentum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.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Proin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odio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odio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1780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764704" y="7134014"/>
            <a:ext cx="5414550" cy="4453467"/>
          </a:xfrm>
          <a:custGeom>
            <a:avLst/>
            <a:gdLst/>
            <a:ahLst/>
            <a:cxnLst/>
            <a:rect l="l" t="t" r="r" b="b"/>
            <a:pathLst>
              <a:path w="5414550" h="4453467">
                <a:moveTo>
                  <a:pt x="0" y="0"/>
                </a:moveTo>
                <a:lnTo>
                  <a:pt x="5414550" y="0"/>
                </a:lnTo>
                <a:lnTo>
                  <a:pt x="5414550" y="4453467"/>
                </a:lnTo>
                <a:lnTo>
                  <a:pt x="0" y="44534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54779" y="1485900"/>
            <a:ext cx="15685177" cy="73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2"/>
              </a:lnSpc>
            </a:pPr>
            <a:r>
              <a:rPr lang="en-US" sz="4400" spc="431" dirty="0">
                <a:solidFill>
                  <a:srgbClr val="FFFFFF"/>
                </a:solidFill>
                <a:latin typeface="Neue Machina Ultra-Bold"/>
              </a:rPr>
              <a:t>PROJECT TIMELINE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8044" y="2815120"/>
            <a:ext cx="10951206" cy="199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Lorem ipsum dolor sit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amet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,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consectetur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adipiscing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elit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. Duis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vulputate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nulla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at ante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rhoncus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, vel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efficitur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felis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condimentum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.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Proin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odio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Montserrat"/>
              </a:rPr>
              <a:t>odio</a:t>
            </a:r>
            <a:r>
              <a:rPr lang="en-US" sz="2898" spc="284" dirty="0">
                <a:solidFill>
                  <a:srgbClr val="F5FFF5"/>
                </a:solidFill>
                <a:latin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775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54044" y="1024236"/>
            <a:ext cx="6896632" cy="6896632"/>
          </a:xfrm>
          <a:custGeom>
            <a:avLst/>
            <a:gdLst/>
            <a:ahLst/>
            <a:cxnLst/>
            <a:rect l="l" t="t" r="r" b="b"/>
            <a:pathLst>
              <a:path w="6896632" h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831439" y="3191290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1928816" y="449266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823539" y="2903539"/>
            <a:ext cx="5366128" cy="5017329"/>
          </a:xfrm>
          <a:custGeom>
            <a:avLst/>
            <a:gdLst/>
            <a:ahLst/>
            <a:cxnLst/>
            <a:rect l="l" t="t" r="r" b="b"/>
            <a:pathLst>
              <a:path w="5366128" h="5017329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57310" y="3559519"/>
            <a:ext cx="6281646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@reallygreatsite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57310" y="5364578"/>
            <a:ext cx="6281646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www.reallygreatsite.com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57310" y="6267108"/>
            <a:ext cx="6281646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123 Anywhere ST., Any City, ST 12345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57310" y="4462049"/>
            <a:ext cx="6281646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hello@reallygreatsite.com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6386" y="4174786"/>
            <a:ext cx="9035923" cy="160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FFFFFF"/>
                </a:solidFill>
                <a:latin typeface="Neue Machina Ultra-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245</Words>
  <Application>Microsoft Office PowerPoint</Application>
  <PresentationFormat>Custom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Montserrat Medium</vt:lpstr>
      <vt:lpstr>Arial</vt:lpstr>
      <vt:lpstr>Calibri</vt:lpstr>
      <vt:lpstr>Neue Machina Ultra-Bold</vt:lpstr>
      <vt:lpstr>Montserrat</vt:lpstr>
      <vt:lpstr>Montserrat Bold</vt:lpstr>
      <vt:lpstr>Montserrat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amet, consectetur adipiscing elit. Duis vulputate nulla at ante rhoncus, vel efficitur felis condimentum. Proin odio odio.</dc:title>
  <cp:lastModifiedBy>Uthayakumar Thenujan</cp:lastModifiedBy>
  <cp:revision>3</cp:revision>
  <dcterms:created xsi:type="dcterms:W3CDTF">2006-08-16T00:00:00Z</dcterms:created>
  <dcterms:modified xsi:type="dcterms:W3CDTF">2024-03-17T04:35:21Z</dcterms:modified>
  <dc:identifier>DAF_qFGqEWs</dc:identifier>
</cp:coreProperties>
</file>